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Proxima Nova"/>
      <p:regular r:id="rId38"/>
      <p:bold r:id="rId39"/>
      <p:italic r:id="rId40"/>
      <p:boldItalic r:id="rId41"/>
    </p:embeddedFont>
    <p:embeddedFont>
      <p:font typeface="Proxima Nova Semibold"/>
      <p:regular r:id="rId42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italic.fntdata"/><Relationship Id="rId20" Type="http://schemas.openxmlformats.org/officeDocument/2006/relationships/slide" Target="slides/slide14.xml"/><Relationship Id="rId42" Type="http://schemas.openxmlformats.org/officeDocument/2006/relationships/font" Target="fonts/ProximaNovaSemibold-regular.fntdata"/><Relationship Id="rId41" Type="http://schemas.openxmlformats.org/officeDocument/2006/relationships/font" Target="fonts/ProximaNova-boldItalic.fntdata"/><Relationship Id="rId22" Type="http://schemas.openxmlformats.org/officeDocument/2006/relationships/slide" Target="slides/slide16.xml"/><Relationship Id="rId44" Type="http://schemas.openxmlformats.org/officeDocument/2006/relationships/font" Target="fonts/ProximaNovaSemibold-boldItalic.fntdata"/><Relationship Id="rId21" Type="http://schemas.openxmlformats.org/officeDocument/2006/relationships/slide" Target="slides/slide15.xml"/><Relationship Id="rId43" Type="http://schemas.openxmlformats.org/officeDocument/2006/relationships/font" Target="fonts/ProximaNovaSemibold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ProximaNova-bold.fntdata"/><Relationship Id="rId16" Type="http://schemas.openxmlformats.org/officeDocument/2006/relationships/slide" Target="slides/slide10.xml"/><Relationship Id="rId38" Type="http://schemas.openxmlformats.org/officeDocument/2006/relationships/font" Target="fonts/ProximaNova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d5518f2ed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d5518f2ed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d5518f2ed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d5518f2ed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d5518f2ed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d5518f2ed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d5518f2ed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d5518f2ed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5518f2ed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5518f2ed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d5518f2ed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d5518f2ed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d5518f2ed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d5518f2ed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d5518f2ed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d5518f2ed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d5518f2ed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d5518f2ed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d5518f2ed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d5518f2ed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d5518f2ed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d5518f2ed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d5518f2ed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d5518f2ed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d5518f2ed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d5518f2ed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d5518f2ed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d5518f2ed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d5518f2ed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d5518f2ed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d5518f2ed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d5518f2ed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d5518f2ed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d5518f2ed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d5518f2ed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d5518f2ed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d5518f2ed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d5518f2ed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d5518f2ed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d5518f2e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d5518f2ed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d5518f2ed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d5518f2ed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d5518f2ed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d5518f2ed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d5518f2ed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d5518f2ed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d5518f2ed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d5518f2ed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d5518f2ed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d5518f2ed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d5518f2ed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d5518f2ed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d5518f2ed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d5518f2e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d5518f2e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d5518f2ed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d5518f2ed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d5518f2e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d5518f2e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d5518f2ed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d5518f2ed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hyperlink" Target="mailto:caitlin@adhocteam.us" TargetMode="External"/><Relationship Id="rId4" Type="http://schemas.openxmlformats.org/officeDocument/2006/relationships/hyperlink" Target="mailto:danny@adhocteam.us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11876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822960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25" y="4433800"/>
            <a:ext cx="9144000" cy="70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4800" lIns="94800" spcFirstLastPara="1" rIns="94800" wrap="square" tIns="948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/>
        </p:nvSpPr>
        <p:spPr>
          <a:xfrm>
            <a:off x="7631600" y="4585744"/>
            <a:ext cx="15015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4800" lIns="94800" spcFirstLastPara="1" rIns="94800" wrap="square" tIns="94800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January 18, 2018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829817" y="1334350"/>
            <a:ext cx="75558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4800" lIns="94800" spcFirstLastPara="1" rIns="94800" wrap="square" tIns="9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SUBTITLE</a:t>
            </a:r>
            <a:endParaRPr b="1"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4800" lIns="94800" spcFirstLastPara="1" rIns="94800" wrap="square" tIns="9480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829817" y="1715350"/>
            <a:ext cx="7555800" cy="25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4800" lIns="94800" spcFirstLastPara="1" rIns="94800" wrap="square" tIns="94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5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Main Title</a:t>
            </a:r>
            <a:endParaRPr b="1" sz="5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301575" y="4579350"/>
            <a:ext cx="133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Caitlin Weber</a:t>
            </a:r>
            <a:r>
              <a:rPr b="1" i="0" lang="en" sz="10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i="0" sz="10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u="sng">
                <a:solidFill>
                  <a:srgbClr val="118762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caitlin@adhocteam.us</a:t>
            </a:r>
            <a:endParaRPr sz="900">
              <a:solidFill>
                <a:srgbClr val="11876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000">
              <a:solidFill>
                <a:srgbClr val="0033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1520775" y="4579350"/>
            <a:ext cx="133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Danny Chapman</a:t>
            </a:r>
            <a:r>
              <a:rPr b="1" i="0" lang="en" sz="10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i="0" sz="10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 u="sng">
                <a:solidFill>
                  <a:srgbClr val="118762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danny@adhocteam.us</a:t>
            </a:r>
            <a:endParaRPr sz="900">
              <a:solidFill>
                <a:srgbClr val="11876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000">
              <a:solidFill>
                <a:srgbClr val="0033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11876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4800" lIns="94800" spcFirstLastPara="1" rIns="94800" wrap="square" tIns="94800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4800" lIns="94800" spcFirstLastPara="1" rIns="94800" wrap="square" tIns="94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4800" lIns="94800" spcFirstLastPara="1" rIns="94800" wrap="square" tIns="94800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600"/>
              <a:buChar char="●"/>
              <a:defRPr b="1" sz="1600">
                <a:solidFill>
                  <a:srgbClr val="626262"/>
                </a:solidFill>
              </a:defRPr>
            </a:lvl1pPr>
            <a:lvl2pPr indent="-323850" lvl="1" marL="914400" rtl="0">
              <a:spcBef>
                <a:spcPts val="1600"/>
              </a:spcBef>
              <a:spcAft>
                <a:spcPts val="0"/>
              </a:spcAft>
              <a:buClr>
                <a:srgbClr val="626262"/>
              </a:buClr>
              <a:buSzPts val="1500"/>
              <a:buChar char="○"/>
              <a:defRPr>
                <a:solidFill>
                  <a:srgbClr val="62626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626262"/>
              </a:buClr>
              <a:buSzPts val="1200"/>
              <a:buFont typeface="Proxima Nova Semibold"/>
              <a:buChar char="■"/>
              <a:defRPr sz="1200">
                <a:solidFill>
                  <a:srgbClr val="62626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626262"/>
              </a:buClr>
              <a:buSzPts val="1200"/>
              <a:buChar char="●"/>
              <a:defRPr sz="1200">
                <a:solidFill>
                  <a:srgbClr val="62626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626262"/>
              </a:buClr>
              <a:buSzPts val="1200"/>
              <a:buChar char="○"/>
              <a:defRPr sz="1200">
                <a:solidFill>
                  <a:srgbClr val="626262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626262"/>
              </a:buClr>
              <a:buSzPts val="1600"/>
              <a:buChar char="■"/>
              <a:defRPr sz="1600">
                <a:solidFill>
                  <a:srgbClr val="626262"/>
                </a:solidFill>
              </a:defRPr>
            </a:lvl6pPr>
            <a:lvl7pPr indent="-323850" lvl="6" marL="3200400" rtl="0">
              <a:spcBef>
                <a:spcPts val="1600"/>
              </a:spcBef>
              <a:spcAft>
                <a:spcPts val="0"/>
              </a:spcAft>
              <a:buClr>
                <a:srgbClr val="626262"/>
              </a:buClr>
              <a:buSzPts val="1500"/>
              <a:buFont typeface="Proxima Nova Semibold"/>
              <a:buChar char="●"/>
              <a:defRPr>
                <a:solidFill>
                  <a:srgbClr val="62626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626262"/>
              </a:buClr>
              <a:buSzPts val="1200"/>
              <a:buChar char="○"/>
              <a:defRPr b="1" sz="1200">
                <a:solidFill>
                  <a:srgbClr val="626262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626262"/>
              </a:buClr>
              <a:buSzPts val="1600"/>
              <a:buChar char="■"/>
              <a:defRPr sz="1600">
                <a:solidFill>
                  <a:srgbClr val="626262"/>
                </a:solidFill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4800" lIns="94800" spcFirstLastPara="1" rIns="94800" wrap="square" tIns="94800">
            <a:noAutofit/>
          </a:bodyPr>
          <a:lstStyle>
            <a:lvl1pPr lvl="0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2201" y="44694"/>
            <a:ext cx="1106982" cy="35424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352075" y="62225"/>
            <a:ext cx="7372500" cy="572700"/>
          </a:xfrm>
          <a:prstGeom prst="rect">
            <a:avLst/>
          </a:prstGeom>
        </p:spPr>
        <p:txBody>
          <a:bodyPr anchorCtr="0" anchor="t" bIns="94800" lIns="94800" spcFirstLastPara="1" rIns="94800" wrap="square" tIns="948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8762"/>
              </a:buClr>
              <a:buSzPts val="2900"/>
              <a:buNone/>
              <a:defRPr>
                <a:solidFill>
                  <a:srgbClr val="11876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8762"/>
              </a:buClr>
              <a:buSzPts val="2900"/>
              <a:buNone/>
              <a:defRPr>
                <a:solidFill>
                  <a:srgbClr val="11876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8762"/>
              </a:buClr>
              <a:buSzPts val="2900"/>
              <a:buNone/>
              <a:defRPr>
                <a:solidFill>
                  <a:srgbClr val="11876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8762"/>
              </a:buClr>
              <a:buSzPts val="2900"/>
              <a:buNone/>
              <a:defRPr>
                <a:solidFill>
                  <a:srgbClr val="11876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8762"/>
              </a:buClr>
              <a:buSzPts val="2900"/>
              <a:buNone/>
              <a:defRPr>
                <a:solidFill>
                  <a:srgbClr val="11876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8762"/>
              </a:buClr>
              <a:buSzPts val="2900"/>
              <a:buNone/>
              <a:defRPr>
                <a:solidFill>
                  <a:srgbClr val="11876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8762"/>
              </a:buClr>
              <a:buSzPts val="2900"/>
              <a:buNone/>
              <a:defRPr>
                <a:solidFill>
                  <a:srgbClr val="11876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8762"/>
              </a:buClr>
              <a:buSzPts val="2900"/>
              <a:buNone/>
              <a:defRPr>
                <a:solidFill>
                  <a:srgbClr val="11876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8762"/>
              </a:buClr>
              <a:buSzPts val="2900"/>
              <a:buNone/>
              <a:defRPr>
                <a:solidFill>
                  <a:srgbClr val="118762"/>
                </a:solidFill>
              </a:defRPr>
            </a:lvl9pPr>
          </a:lstStyle>
          <a:p/>
        </p:txBody>
      </p:sp>
      <p:sp>
        <p:nvSpPr>
          <p:cNvPr id="71" name="Google Shape;71;p16"/>
          <p:cNvSpPr/>
          <p:nvPr/>
        </p:nvSpPr>
        <p:spPr>
          <a:xfrm>
            <a:off x="0" y="5101052"/>
            <a:ext cx="9144000" cy="51000"/>
          </a:xfrm>
          <a:prstGeom prst="rect">
            <a:avLst/>
          </a:prstGeom>
          <a:solidFill>
            <a:srgbClr val="36B77D"/>
          </a:solidFill>
          <a:ln>
            <a:noFill/>
          </a:ln>
        </p:spPr>
        <p:txBody>
          <a:bodyPr anchorCtr="0" anchor="ctr" bIns="94800" lIns="94800" spcFirstLastPara="1" rIns="94800" wrap="square" tIns="948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4800" lIns="94800" spcFirstLastPara="1" rIns="94800" wrap="square" tIns="94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46697" y="70505"/>
            <a:ext cx="1610712" cy="51543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>
            <p:ph type="title"/>
          </p:nvPr>
        </p:nvSpPr>
        <p:spPr>
          <a:xfrm>
            <a:off x="352075" y="62223"/>
            <a:ext cx="6618000" cy="572700"/>
          </a:xfrm>
          <a:prstGeom prst="rect">
            <a:avLst/>
          </a:prstGeom>
        </p:spPr>
        <p:txBody>
          <a:bodyPr anchorCtr="0" anchor="t" bIns="94800" lIns="94800" spcFirstLastPara="1" rIns="94800" wrap="square" tIns="948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8762"/>
              </a:buClr>
              <a:buSzPts val="2900"/>
              <a:buNone/>
              <a:defRPr>
                <a:solidFill>
                  <a:srgbClr val="11876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8762"/>
              </a:buClr>
              <a:buSzPts val="2900"/>
              <a:buNone/>
              <a:defRPr>
                <a:solidFill>
                  <a:srgbClr val="11876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8762"/>
              </a:buClr>
              <a:buSzPts val="2900"/>
              <a:buNone/>
              <a:defRPr>
                <a:solidFill>
                  <a:srgbClr val="11876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8762"/>
              </a:buClr>
              <a:buSzPts val="2900"/>
              <a:buNone/>
              <a:defRPr>
                <a:solidFill>
                  <a:srgbClr val="11876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8762"/>
              </a:buClr>
              <a:buSzPts val="2900"/>
              <a:buNone/>
              <a:defRPr>
                <a:solidFill>
                  <a:srgbClr val="11876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8762"/>
              </a:buClr>
              <a:buSzPts val="2900"/>
              <a:buNone/>
              <a:defRPr>
                <a:solidFill>
                  <a:srgbClr val="11876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8762"/>
              </a:buClr>
              <a:buSzPts val="2900"/>
              <a:buNone/>
              <a:defRPr>
                <a:solidFill>
                  <a:srgbClr val="11876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8762"/>
              </a:buClr>
              <a:buSzPts val="2900"/>
              <a:buNone/>
              <a:defRPr>
                <a:solidFill>
                  <a:srgbClr val="11876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8762"/>
              </a:buClr>
              <a:buSzPts val="2900"/>
              <a:buNone/>
              <a:defRPr>
                <a:solidFill>
                  <a:srgbClr val="118762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4800" lIns="94800" spcFirstLastPara="1" rIns="94800" wrap="square" tIns="94800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 sz="1600"/>
            </a:lvl1pPr>
            <a:lvl2pPr indent="-323850" lvl="1" marL="91440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Proxima Nova Semibold"/>
              <a:buChar char="■"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23850" lvl="6" marL="3200400" rtl="0">
              <a:spcBef>
                <a:spcPts val="1600"/>
              </a:spcBef>
              <a:spcAft>
                <a:spcPts val="0"/>
              </a:spcAft>
              <a:buSzPts val="1500"/>
              <a:buFont typeface="Proxima Nova Semibold"/>
              <a:buChar char="●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4800" lIns="94800" spcFirstLastPara="1" rIns="94800" wrap="square" tIns="94800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 sz="1600"/>
            </a:lvl1pPr>
            <a:lvl2pPr indent="-323850" lvl="1" marL="91440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Proxima Nova Semibold"/>
              <a:buChar char="■"/>
              <a:defRPr sz="12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23850" lvl="6" marL="3200400" rtl="0">
              <a:spcBef>
                <a:spcPts val="1600"/>
              </a:spcBef>
              <a:spcAft>
                <a:spcPts val="0"/>
              </a:spcAft>
              <a:buSzPts val="1500"/>
              <a:buFont typeface="Proxima Nova Semibold"/>
              <a:buChar char="●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8" name="Google Shape;78;p17"/>
          <p:cNvSpPr/>
          <p:nvPr/>
        </p:nvSpPr>
        <p:spPr>
          <a:xfrm>
            <a:off x="0" y="5101052"/>
            <a:ext cx="9144000" cy="51000"/>
          </a:xfrm>
          <a:prstGeom prst="rect">
            <a:avLst/>
          </a:prstGeom>
          <a:solidFill>
            <a:srgbClr val="36B77D"/>
          </a:solidFill>
          <a:ln>
            <a:noFill/>
          </a:ln>
        </p:spPr>
        <p:txBody>
          <a:bodyPr anchorCtr="0" anchor="ctr" bIns="94800" lIns="94800" spcFirstLastPara="1" rIns="94800" wrap="square" tIns="94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829827" y="450150"/>
            <a:ext cx="8056200" cy="4090800"/>
          </a:xfrm>
          <a:prstGeom prst="rect">
            <a:avLst/>
          </a:prstGeom>
        </p:spPr>
        <p:txBody>
          <a:bodyPr anchorCtr="0" anchor="ctr" bIns="94800" lIns="94800" spcFirstLastPara="1" rIns="94800" wrap="square" tIns="94800"/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4800" lIns="94800" spcFirstLastPara="1" rIns="94800" wrap="square" tIns="94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46697" y="70505"/>
            <a:ext cx="1610712" cy="515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36B77D"/>
          </a:solidFill>
          <a:ln>
            <a:noFill/>
          </a:ln>
        </p:spPr>
        <p:txBody>
          <a:bodyPr anchorCtr="0" anchor="ctr" bIns="94800" lIns="94800" spcFirstLastPara="1" rIns="94800" wrap="square" tIns="948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4800" lIns="94800" spcFirstLastPara="1" rIns="94800" wrap="square" tIns="94800"/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4800" lIns="94800" spcFirstLastPara="1" rIns="94800" wrap="square" tIns="9480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roxima Nova"/>
              <a:buNone/>
              <a:defRPr sz="1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roxima Nova"/>
              <a:buNone/>
              <a:defRPr sz="1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sz="1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4800" lIns="94800" spcFirstLastPara="1" rIns="94800" wrap="square" tIns="94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DECDB"/>
          </a:solidFill>
          <a:ln>
            <a:noFill/>
          </a:ln>
        </p:spPr>
        <p:txBody>
          <a:bodyPr anchorCtr="0" anchor="ctr" bIns="94800" lIns="94800" spcFirstLastPara="1" rIns="94800" wrap="square" tIns="948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4800" lIns="94800" spcFirstLastPara="1" rIns="94800" wrap="square" tIns="94800"/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4800" lIns="94800" spcFirstLastPara="1" rIns="94800" wrap="square" tIns="9480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sz="1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roxima Nova"/>
              <a:buNone/>
              <a:defRPr sz="1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roxima Nova"/>
              <a:buNone/>
              <a:defRPr sz="1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sz="1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92" name="Google Shape;92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4800" lIns="94800" spcFirstLastPara="1" rIns="94800" wrap="square" tIns="94800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23850" lvl="1" marL="91440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23850" lvl="6" marL="32004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4800" lIns="94800" spcFirstLastPara="1" rIns="94800" wrap="square" tIns="94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304800" y="4365771"/>
            <a:ext cx="5998800" cy="605100"/>
          </a:xfrm>
          <a:prstGeom prst="rect">
            <a:avLst/>
          </a:prstGeom>
        </p:spPr>
        <p:txBody>
          <a:bodyPr anchorCtr="0" anchor="b" bIns="94800" lIns="94800" spcFirstLastPara="1" rIns="94800" wrap="square" tIns="94800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sz="1900"/>
            </a:lvl1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4800" lIns="94800" spcFirstLastPara="1" rIns="94800" wrap="square" tIns="94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46697" y="70505"/>
            <a:ext cx="1610712" cy="51543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 txBox="1"/>
          <p:nvPr/>
        </p:nvSpPr>
        <p:spPr>
          <a:xfrm>
            <a:off x="7631600" y="4585744"/>
            <a:ext cx="15015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4800" lIns="94800" spcFirstLastPara="1" rIns="94800" wrap="square" tIns="94800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January 18, 2018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hasCustomPrompt="1" type="title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anchorCtr="0" anchor="b" bIns="94800" lIns="94800" spcFirstLastPara="1" rIns="94800" wrap="square" tIns="94800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18762"/>
              </a:buClr>
              <a:buSzPts val="10000"/>
              <a:buNone/>
              <a:defRPr b="1" sz="10000">
                <a:solidFill>
                  <a:srgbClr val="11876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18762"/>
              </a:buClr>
              <a:buSzPts val="10000"/>
              <a:buNone/>
              <a:defRPr b="1" sz="10000">
                <a:solidFill>
                  <a:srgbClr val="11876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18762"/>
              </a:buClr>
              <a:buSzPts val="10000"/>
              <a:buNone/>
              <a:defRPr b="1" sz="10000">
                <a:solidFill>
                  <a:srgbClr val="11876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18762"/>
              </a:buClr>
              <a:buSzPts val="10000"/>
              <a:buNone/>
              <a:defRPr b="1" sz="10000">
                <a:solidFill>
                  <a:srgbClr val="11876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18762"/>
              </a:buClr>
              <a:buSzPts val="10000"/>
              <a:buNone/>
              <a:defRPr b="1" sz="10000">
                <a:solidFill>
                  <a:srgbClr val="11876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18762"/>
              </a:buClr>
              <a:buSzPts val="10000"/>
              <a:buNone/>
              <a:defRPr b="1" sz="10000">
                <a:solidFill>
                  <a:srgbClr val="11876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18762"/>
              </a:buClr>
              <a:buSzPts val="10000"/>
              <a:buNone/>
              <a:defRPr b="1" sz="10000">
                <a:solidFill>
                  <a:srgbClr val="11876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18762"/>
              </a:buClr>
              <a:buSzPts val="10000"/>
              <a:buNone/>
              <a:defRPr b="1" sz="10000">
                <a:solidFill>
                  <a:srgbClr val="11876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18762"/>
              </a:buClr>
              <a:buSzPts val="10000"/>
              <a:buNone/>
              <a:defRPr b="1" sz="10000">
                <a:solidFill>
                  <a:srgbClr val="11876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4800" lIns="94800" spcFirstLastPara="1" rIns="94800" wrap="square" tIns="94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22"/>
          <p:cNvSpPr txBox="1"/>
          <p:nvPr>
            <p:ph idx="1" type="subTitle"/>
          </p:nvPr>
        </p:nvSpPr>
        <p:spPr>
          <a:xfrm>
            <a:off x="2137650" y="2744050"/>
            <a:ext cx="4868700" cy="997800"/>
          </a:xfrm>
          <a:prstGeom prst="rect">
            <a:avLst/>
          </a:prstGeom>
        </p:spPr>
        <p:txBody>
          <a:bodyPr anchorCtr="0" anchor="t" bIns="94800" lIns="94800" spcFirstLastPara="1" rIns="94800" wrap="square" tIns="94800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9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4800" lIns="94800" spcFirstLastPara="1" rIns="94800" wrap="square" tIns="94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4800" lIns="94800" spcFirstLastPara="1" rIns="94800" wrap="square" tIns="948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07" name="Google Shape;107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4800" lIns="94800" spcFirstLastPara="1" rIns="94800" wrap="square" tIns="948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4800" lIns="94800" spcFirstLastPara="1" rIns="94800" wrap="square" tIns="94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/>
          <p:nvPr>
            <p:ph type="title"/>
          </p:nvPr>
        </p:nvSpPr>
        <p:spPr>
          <a:xfrm>
            <a:off x="628650" y="273844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4800" lIns="94800" spcFirstLastPara="1" rIns="94800" wrap="square" tIns="948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9pPr>
          </a:lstStyle>
          <a:p/>
        </p:txBody>
      </p:sp>
      <p:sp>
        <p:nvSpPr>
          <p:cNvPr id="111" name="Google Shape;111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100" lIns="71100" spcFirstLastPara="1" rIns="71100" wrap="square" tIns="711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100" lIns="71100" spcFirstLastPara="1" rIns="71100" wrap="square" tIns="711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550" lIns="71100" spcFirstLastPara="1" rIns="71100" wrap="square" tIns="355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628650" y="273844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4800" lIns="94800" spcFirstLastPara="1" rIns="94800" wrap="square" tIns="948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9pPr>
          </a:lstStyle>
          <a:p/>
        </p:txBody>
      </p:sp>
      <p:sp>
        <p:nvSpPr>
          <p:cNvPr id="116" name="Google Shape;116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4800" lIns="94800" spcFirstLastPara="1" rIns="94800" wrap="square" tIns="94800"/>
          <a:lstStyle>
            <a:lvl1pPr indent="-368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925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100" lIns="71100" spcFirstLastPara="1" rIns="71100" wrap="square" tIns="711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100" lIns="71100" spcFirstLastPara="1" rIns="71100" wrap="square" tIns="711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550" lIns="71100" spcFirstLastPara="1" rIns="71100" wrap="square" tIns="355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628650" y="273844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4800" lIns="94800" spcFirstLastPara="1" rIns="94800" wrap="square" tIns="948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b="0" i="0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9pPr>
          </a:lstStyle>
          <a:p/>
        </p:txBody>
      </p:sp>
      <p:sp>
        <p:nvSpPr>
          <p:cNvPr id="122" name="Google Shape;122;p2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4800" lIns="94800" spcFirstLastPara="1" rIns="94800" wrap="square" tIns="94800"/>
          <a:lstStyle>
            <a:lvl1pPr indent="-368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925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4800" lIns="94800" spcFirstLastPara="1" rIns="94800" wrap="square" tIns="94800"/>
          <a:lstStyle>
            <a:lvl1pPr indent="-368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925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100" lIns="71100" spcFirstLastPara="1" rIns="71100" wrap="square" tIns="711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100" lIns="71100" spcFirstLastPara="1" rIns="71100" wrap="square" tIns="711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550" lIns="71100" spcFirstLastPara="1" rIns="71100" wrap="square" tIns="355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/>
          <p:nvPr>
            <p:ph type="ctrTitle"/>
          </p:nvPr>
        </p:nvSpPr>
        <p:spPr>
          <a:xfrm>
            <a:off x="1143000" y="841772"/>
            <a:ext cx="6858000" cy="17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4800" lIns="94800" spcFirstLastPara="1" rIns="94800" wrap="square" tIns="948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1400"/>
            </a:lvl9pPr>
          </a:lstStyle>
          <a:p/>
        </p:txBody>
      </p:sp>
      <p:sp>
        <p:nvSpPr>
          <p:cNvPr id="129" name="Google Shape;129;p2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4800" lIns="94800" spcFirstLastPara="1" rIns="94800" wrap="square" tIns="94800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100" lIns="71100" spcFirstLastPara="1" rIns="71100" wrap="square" tIns="711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100" lIns="71100" spcFirstLastPara="1" rIns="71100" wrap="square" tIns="711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550" lIns="71100" spcFirstLastPara="1" rIns="71100" wrap="square" tIns="355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4800" lIns="94800" spcFirstLastPara="1" rIns="94800" wrap="square" tIns="9480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roxima Nova"/>
              <a:buNone/>
              <a:defRPr sz="2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roxima Nova"/>
              <a:buNone/>
              <a:defRPr sz="2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roxima Nova"/>
              <a:buNone/>
              <a:defRPr sz="2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roxima Nova"/>
              <a:buNone/>
              <a:defRPr sz="2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roxima Nova"/>
              <a:buNone/>
              <a:defRPr sz="2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roxima Nova"/>
              <a:buNone/>
              <a:defRPr sz="2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roxima Nova"/>
              <a:buNone/>
              <a:defRPr sz="2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roxima Nova"/>
              <a:buNone/>
              <a:defRPr sz="2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roxima Nova"/>
              <a:buNone/>
              <a:defRPr sz="2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4800" lIns="94800" spcFirstLastPara="1" rIns="94800" wrap="square" tIns="94800"/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600"/>
              <a:buFont typeface="Proxima Nova"/>
              <a:buChar char="●"/>
              <a:defRPr b="1" sz="1600">
                <a:solidFill>
                  <a:srgbClr val="62626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38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26262"/>
              </a:buClr>
              <a:buSzPts val="1500"/>
              <a:buFont typeface="Proxima Nova"/>
              <a:buChar char="○"/>
              <a:defRPr sz="1500">
                <a:solidFill>
                  <a:srgbClr val="62626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26262"/>
              </a:buClr>
              <a:buSzPts val="1200"/>
              <a:buFont typeface="Proxima Nova Semibold"/>
              <a:buChar char="■"/>
              <a:defRPr sz="1200">
                <a:solidFill>
                  <a:srgbClr val="62626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26262"/>
              </a:buClr>
              <a:buSzPts val="1200"/>
              <a:buFont typeface="Proxima Nova"/>
              <a:buChar char="●"/>
              <a:defRPr sz="1200">
                <a:solidFill>
                  <a:srgbClr val="62626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26262"/>
              </a:buClr>
              <a:buSzPts val="1200"/>
              <a:buFont typeface="Proxima Nova"/>
              <a:buChar char="○"/>
              <a:defRPr sz="1200">
                <a:solidFill>
                  <a:srgbClr val="62626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26262"/>
              </a:buClr>
              <a:buSzPts val="1600"/>
              <a:buFont typeface="Proxima Nova"/>
              <a:buChar char="■"/>
              <a:defRPr sz="1600">
                <a:solidFill>
                  <a:srgbClr val="62626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238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26262"/>
              </a:buClr>
              <a:buSzPts val="1500"/>
              <a:buFont typeface="Proxima Nova Semibold"/>
              <a:buChar char="●"/>
              <a:defRPr sz="1500">
                <a:solidFill>
                  <a:srgbClr val="62626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26262"/>
              </a:buClr>
              <a:buSzPts val="1200"/>
              <a:buFont typeface="Proxima Nova"/>
              <a:buChar char="○"/>
              <a:defRPr b="1" sz="1200">
                <a:solidFill>
                  <a:srgbClr val="62626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26262"/>
              </a:buClr>
              <a:buSzPts val="1600"/>
              <a:buFont typeface="Proxima Nova"/>
              <a:buChar char="■"/>
              <a:defRPr sz="1600">
                <a:solidFill>
                  <a:srgbClr val="62626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4800" lIns="94800" spcFirstLastPara="1" rIns="94800" wrap="square" tIns="94800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1.png"/><Relationship Id="rId4" Type="http://schemas.openxmlformats.org/officeDocument/2006/relationships/image" Target="../media/image3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Relationship Id="rId6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rive.google.com/drive/folders/1y-Qbvc0B7H8gZck5ZlMVcQ8_kAuLg9w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4800" lIns="94800" spcFirstLastPara="1" rIns="94800" wrap="square" tIns="94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Login.gov + Global Entry</a:t>
            </a:r>
            <a:endParaRPr/>
          </a:p>
        </p:txBody>
      </p:sp>
      <p:sp>
        <p:nvSpPr>
          <p:cNvPr id="138" name="Google Shape;13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4800" lIns="94800" spcFirstLastPara="1" rIns="94800" wrap="square" tIns="94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25" y="71000"/>
            <a:ext cx="778779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000" y="152400"/>
            <a:ext cx="731374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75" y="210850"/>
            <a:ext cx="393573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025" y="444201"/>
            <a:ext cx="3801574" cy="36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903" y="596200"/>
            <a:ext cx="3213400" cy="352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0703"/>
            <a:ext cx="2945375" cy="33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7825" y="2466525"/>
            <a:ext cx="2753625" cy="234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4800" lIns="94800" spcFirstLastPara="1" rIns="94800" wrap="square" tIns="94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</a:t>
            </a:r>
            <a:endParaRPr/>
          </a:p>
        </p:txBody>
      </p:sp>
      <p:sp>
        <p:nvSpPr>
          <p:cNvPr id="223" name="Google Shape;22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4800" lIns="94800" spcFirstLastPara="1" rIns="94800" wrap="square" tIns="94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6725"/>
            <a:ext cx="8839199" cy="4161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19947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847" y="485925"/>
            <a:ext cx="3266853" cy="18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5863" y="2492763"/>
            <a:ext cx="3256824" cy="2216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00" y="256025"/>
            <a:ext cx="4772900" cy="29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850" y="2652375"/>
            <a:ext cx="4371099" cy="2368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4800" lIns="94800" spcFirstLastPara="1" rIns="94800" wrap="square" tIns="94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Button</a:t>
            </a:r>
            <a:endParaRPr/>
          </a:p>
        </p:txBody>
      </p:sp>
      <p:sp>
        <p:nvSpPr>
          <p:cNvPr id="247" name="Google Shape;24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4800" lIns="94800" spcFirstLastPara="1" rIns="94800" wrap="square" tIns="94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811794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594" y="152400"/>
            <a:ext cx="278486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3857" y="152400"/>
            <a:ext cx="284425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28" y="271450"/>
            <a:ext cx="3803574" cy="33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476" y="303624"/>
            <a:ext cx="3255052" cy="3337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050" y="93950"/>
            <a:ext cx="32891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9"/>
          <p:cNvPicPr preferRelativeResize="0"/>
          <p:nvPr/>
        </p:nvPicPr>
        <p:blipFill rotWithShape="1">
          <a:blip r:embed="rId3">
            <a:alphaModFix/>
          </a:blip>
          <a:srcRect b="0" l="-10380" r="10380" t="0"/>
          <a:stretch/>
        </p:blipFill>
        <p:spPr>
          <a:xfrm>
            <a:off x="269300" y="152400"/>
            <a:ext cx="72060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19599" cy="29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349" y="303125"/>
            <a:ext cx="4267201" cy="2629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224" y="3161279"/>
            <a:ext cx="3737295" cy="1906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2119" y="3312838"/>
            <a:ext cx="4225257" cy="17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4800" lIns="94800" spcFirstLastPara="1" rIns="94800" wrap="square" tIns="94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Walgreens</a:t>
            </a:r>
            <a:endParaRPr/>
          </a:p>
        </p:txBody>
      </p:sp>
      <p:sp>
        <p:nvSpPr>
          <p:cNvPr id="278" name="Google Shape;27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4800" lIns="94800" spcFirstLastPara="1" rIns="94800" wrap="square" tIns="94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0" y="228950"/>
            <a:ext cx="5798627" cy="180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6725" y="1983625"/>
            <a:ext cx="5856225" cy="262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25" y="114000"/>
            <a:ext cx="6133497" cy="352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601" y="3635547"/>
            <a:ext cx="6429576" cy="14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954" y="253499"/>
            <a:ext cx="4492052" cy="2898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249" y="2843975"/>
            <a:ext cx="4235701" cy="195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4800" lIns="94800" spcFirstLastPara="1" rIns="94800" wrap="square" tIns="94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IRS</a:t>
            </a:r>
            <a:endParaRPr/>
          </a:p>
        </p:txBody>
      </p:sp>
      <p:sp>
        <p:nvSpPr>
          <p:cNvPr id="302" name="Google Shape;30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4800" lIns="94800" spcFirstLastPara="1" rIns="94800" wrap="square" tIns="94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231" y="152400"/>
            <a:ext cx="357033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25" y="277700"/>
            <a:ext cx="6007275" cy="21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7475" y="2748825"/>
            <a:ext cx="5225691" cy="21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487075"/>
            <a:ext cx="4391800" cy="1454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5" name="Google Shape;315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350" y="3381150"/>
            <a:ext cx="3945601" cy="1547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275" y="994575"/>
            <a:ext cx="3171499" cy="345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650" y="1285079"/>
            <a:ext cx="3374826" cy="20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4800" lIns="94800" spcFirstLastPara="1" rIns="94800" wrap="square" tIns="94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ID.me</a:t>
            </a:r>
            <a:endParaRPr/>
          </a:p>
        </p:txBody>
      </p:sp>
      <p:sp>
        <p:nvSpPr>
          <p:cNvPr id="321" name="Google Shape;32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4800" lIns="94800" spcFirstLastPara="1" rIns="94800" wrap="square" tIns="94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9"/>
          <p:cNvSpPr txBox="1"/>
          <p:nvPr/>
        </p:nvSpPr>
        <p:spPr>
          <a:xfrm>
            <a:off x="2582200" y="2157625"/>
            <a:ext cx="40161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on id.me identity verification flow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https://drive.google.com/drive/folders/1y-Qbvc0B7H8gZck5ZlMVcQ8_kAuLg9wE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875" y="863056"/>
            <a:ext cx="3372751" cy="3257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101" y="908288"/>
            <a:ext cx="3129675" cy="3166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4800" lIns="94800" spcFirstLastPara="1" rIns="94800" wrap="square" tIns="94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</a:t>
            </a:r>
            <a:endParaRPr/>
          </a:p>
        </p:txBody>
      </p:sp>
      <p:sp>
        <p:nvSpPr>
          <p:cNvPr id="162" name="Google Shape;16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4800" lIns="94800" spcFirstLastPara="1" rIns="94800" wrap="square" tIns="94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700" y="158425"/>
            <a:ext cx="4229350" cy="265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687" y="2887801"/>
            <a:ext cx="3934629" cy="200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775" y="2811563"/>
            <a:ext cx="4184526" cy="216223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4"/>
          <p:cNvSpPr txBox="1"/>
          <p:nvPr>
            <p:ph idx="4294967295" type="title"/>
          </p:nvPr>
        </p:nvSpPr>
        <p:spPr>
          <a:xfrm>
            <a:off x="249075" y="158425"/>
            <a:ext cx="4555500" cy="21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8762"/>
                </a:solidFill>
              </a:rPr>
              <a:t>What data Google collects</a:t>
            </a:r>
            <a:endParaRPr>
              <a:solidFill>
                <a:srgbClr val="118762"/>
              </a:solidFill>
            </a:endParaRPr>
          </a:p>
        </p:txBody>
      </p:sp>
      <p:pic>
        <p:nvPicPr>
          <p:cNvPr id="171" name="Google Shape;17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5650" y="959925"/>
            <a:ext cx="2424775" cy="16763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/>
          <p:nvPr>
            <p:ph idx="4294967295" type="title"/>
          </p:nvPr>
        </p:nvSpPr>
        <p:spPr>
          <a:xfrm>
            <a:off x="249075" y="158425"/>
            <a:ext cx="4555500" cy="21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8762"/>
                </a:solidFill>
              </a:rPr>
              <a:t>Privacy permissions </a:t>
            </a:r>
            <a:endParaRPr>
              <a:solidFill>
                <a:srgbClr val="118762"/>
              </a:solidFill>
            </a:endParaRPr>
          </a:p>
        </p:txBody>
      </p:sp>
      <p:pic>
        <p:nvPicPr>
          <p:cNvPr id="177" name="Google Shape;1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888" y="472963"/>
            <a:ext cx="4301423" cy="195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1925" y="1808862"/>
            <a:ext cx="2529274" cy="12503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9" name="Google Shape;17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550" y="4000650"/>
            <a:ext cx="3740299" cy="11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075" y="2188525"/>
            <a:ext cx="3662776" cy="18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6925" y="3107775"/>
            <a:ext cx="3847343" cy="195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0337" y="667525"/>
            <a:ext cx="3482725" cy="15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idx="4294967295" type="title"/>
          </p:nvPr>
        </p:nvSpPr>
        <p:spPr>
          <a:xfrm>
            <a:off x="249075" y="158425"/>
            <a:ext cx="5525700" cy="21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8762"/>
                </a:solidFill>
              </a:rPr>
              <a:t>Data sharing</a:t>
            </a:r>
            <a:r>
              <a:rPr lang="en">
                <a:solidFill>
                  <a:srgbClr val="118762"/>
                </a:solidFill>
              </a:rPr>
              <a:t> and permissions </a:t>
            </a:r>
            <a:endParaRPr>
              <a:solidFill>
                <a:srgbClr val="118762"/>
              </a:solidFill>
            </a:endParaRPr>
          </a:p>
        </p:txBody>
      </p:sp>
      <p:pic>
        <p:nvPicPr>
          <p:cNvPr id="188" name="Google Shape;1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50" y="1614850"/>
            <a:ext cx="6711126" cy="33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6675" y="707775"/>
            <a:ext cx="3530275" cy="16127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200" y="152400"/>
            <a:ext cx="736514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d Hoc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